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2"/>
  </p:notesMasterIdLst>
  <p:sldIdLst>
    <p:sldId id="256" r:id="rId2"/>
    <p:sldId id="273" r:id="rId3"/>
    <p:sldId id="478" r:id="rId4"/>
    <p:sldId id="459" r:id="rId5"/>
    <p:sldId id="438" r:id="rId6"/>
    <p:sldId id="440" r:id="rId7"/>
    <p:sldId id="441" r:id="rId8"/>
    <p:sldId id="284" r:id="rId9"/>
    <p:sldId id="258" r:id="rId10"/>
    <p:sldId id="476" r:id="rId11"/>
    <p:sldId id="477" r:id="rId12"/>
    <p:sldId id="471" r:id="rId13"/>
    <p:sldId id="472" r:id="rId14"/>
    <p:sldId id="473" r:id="rId15"/>
    <p:sldId id="474" r:id="rId16"/>
    <p:sldId id="475" r:id="rId17"/>
    <p:sldId id="355" r:id="rId18"/>
    <p:sldId id="354" r:id="rId19"/>
    <p:sldId id="447" r:id="rId20"/>
    <p:sldId id="448" r:id="rId21"/>
    <p:sldId id="452" r:id="rId22"/>
    <p:sldId id="453" r:id="rId23"/>
    <p:sldId id="454" r:id="rId24"/>
    <p:sldId id="455" r:id="rId25"/>
    <p:sldId id="456" r:id="rId26"/>
    <p:sldId id="450" r:id="rId27"/>
    <p:sldId id="458" r:id="rId28"/>
    <p:sldId id="449" r:id="rId29"/>
    <p:sldId id="457" r:id="rId30"/>
    <p:sldId id="346" r:id="rId31"/>
    <p:sldId id="349" r:id="rId32"/>
    <p:sldId id="347" r:id="rId33"/>
    <p:sldId id="348" r:id="rId34"/>
    <p:sldId id="350" r:id="rId35"/>
    <p:sldId id="351" r:id="rId36"/>
    <p:sldId id="353" r:id="rId37"/>
    <p:sldId id="352" r:id="rId38"/>
    <p:sldId id="356" r:id="rId39"/>
    <p:sldId id="357" r:id="rId40"/>
    <p:sldId id="369" r:id="rId41"/>
    <p:sldId id="358" r:id="rId42"/>
    <p:sldId id="370" r:id="rId43"/>
    <p:sldId id="371" r:id="rId44"/>
    <p:sldId id="372" r:id="rId45"/>
    <p:sldId id="373" r:id="rId46"/>
    <p:sldId id="374" r:id="rId47"/>
    <p:sldId id="375" r:id="rId48"/>
    <p:sldId id="376" r:id="rId49"/>
    <p:sldId id="377" r:id="rId50"/>
    <p:sldId id="479" r:id="rId51"/>
    <p:sldId id="480" r:id="rId52"/>
    <p:sldId id="481" r:id="rId53"/>
    <p:sldId id="431" r:id="rId54"/>
    <p:sldId id="289" r:id="rId55"/>
    <p:sldId id="432" r:id="rId56"/>
    <p:sldId id="378" r:id="rId57"/>
    <p:sldId id="429" r:id="rId58"/>
    <p:sldId id="430" r:id="rId59"/>
    <p:sldId id="428" r:id="rId60"/>
    <p:sldId id="461" r:id="rId61"/>
    <p:sldId id="482" r:id="rId62"/>
    <p:sldId id="483" r:id="rId63"/>
    <p:sldId id="484" r:id="rId64"/>
    <p:sldId id="485" r:id="rId65"/>
    <p:sldId id="462" r:id="rId66"/>
    <p:sldId id="463" r:id="rId67"/>
    <p:sldId id="486" r:id="rId68"/>
    <p:sldId id="487" r:id="rId69"/>
    <p:sldId id="359" r:id="rId70"/>
    <p:sldId id="305" r:id="rId71"/>
    <p:sldId id="308" r:id="rId72"/>
    <p:sldId id="383" r:id="rId73"/>
    <p:sldId id="382" r:id="rId74"/>
    <p:sldId id="381" r:id="rId75"/>
    <p:sldId id="311" r:id="rId76"/>
    <p:sldId id="360" r:id="rId77"/>
    <p:sldId id="364" r:id="rId78"/>
    <p:sldId id="365" r:id="rId79"/>
    <p:sldId id="366" r:id="rId80"/>
    <p:sldId id="367" r:id="rId81"/>
    <p:sldId id="497" r:id="rId82"/>
    <p:sldId id="330" r:id="rId83"/>
    <p:sldId id="331" r:id="rId84"/>
    <p:sldId id="332" r:id="rId85"/>
    <p:sldId id="334" r:id="rId86"/>
    <p:sldId id="335" r:id="rId87"/>
    <p:sldId id="468" r:id="rId88"/>
    <p:sldId id="488" r:id="rId89"/>
    <p:sldId id="489" r:id="rId90"/>
    <p:sldId id="490" r:id="rId91"/>
    <p:sldId id="491" r:id="rId92"/>
    <p:sldId id="492" r:id="rId93"/>
    <p:sldId id="493" r:id="rId94"/>
    <p:sldId id="368" r:id="rId95"/>
    <p:sldId id="494" r:id="rId96"/>
    <p:sldId id="496" r:id="rId97"/>
    <p:sldId id="495" r:id="rId98"/>
    <p:sldId id="384" r:id="rId99"/>
    <p:sldId id="385" r:id="rId100"/>
    <p:sldId id="389" r:id="rId101"/>
    <p:sldId id="388" r:id="rId102"/>
    <p:sldId id="390" r:id="rId103"/>
    <p:sldId id="391" r:id="rId104"/>
    <p:sldId id="392" r:id="rId105"/>
    <p:sldId id="393" r:id="rId106"/>
    <p:sldId id="395" r:id="rId107"/>
    <p:sldId id="396" r:id="rId108"/>
    <p:sldId id="394" r:id="rId109"/>
    <p:sldId id="397" r:id="rId110"/>
    <p:sldId id="398" r:id="rId111"/>
    <p:sldId id="399" r:id="rId112"/>
    <p:sldId id="401" r:id="rId113"/>
    <p:sldId id="403" r:id="rId114"/>
    <p:sldId id="433" r:id="rId115"/>
    <p:sldId id="435" r:id="rId116"/>
    <p:sldId id="436" r:id="rId117"/>
    <p:sldId id="437" r:id="rId118"/>
    <p:sldId id="295" r:id="rId119"/>
    <p:sldId id="409" r:id="rId120"/>
    <p:sldId id="412" r:id="rId121"/>
    <p:sldId id="410" r:id="rId122"/>
    <p:sldId id="413" r:id="rId123"/>
    <p:sldId id="414" r:id="rId124"/>
    <p:sldId id="415" r:id="rId125"/>
    <p:sldId id="416" r:id="rId126"/>
    <p:sldId id="417" r:id="rId127"/>
    <p:sldId id="419" r:id="rId128"/>
    <p:sldId id="420" r:id="rId129"/>
    <p:sldId id="421" r:id="rId130"/>
    <p:sldId id="422" r:id="rId131"/>
    <p:sldId id="423" r:id="rId132"/>
    <p:sldId id="424" r:id="rId133"/>
    <p:sldId id="425" r:id="rId134"/>
    <p:sldId id="442" r:id="rId135"/>
    <p:sldId id="443" r:id="rId136"/>
    <p:sldId id="444" r:id="rId137"/>
    <p:sldId id="445" r:id="rId138"/>
    <p:sldId id="469" r:id="rId139"/>
    <p:sldId id="470" r:id="rId140"/>
    <p:sldId id="266" r:id="rId1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0349" autoAdjust="0"/>
  </p:normalViewPr>
  <p:slideViewPr>
    <p:cSldViewPr snapToGrid="0">
      <p:cViewPr varScale="1">
        <p:scale>
          <a:sx n="100" d="100"/>
          <a:sy n="100" d="100"/>
        </p:scale>
        <p:origin x="1824" y="90"/>
      </p:cViewPr>
      <p:guideLst>
        <p:guide orient="horz" pos="429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wmf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eg>
</file>

<file path=ppt/media/image3.jpg>
</file>

<file path=ppt/media/image30.png>
</file>

<file path=ppt/media/image31.png>
</file>

<file path=ppt/media/image32.png>
</file>

<file path=ppt/media/image33.png>
</file>

<file path=ppt/media/image34.gif>
</file>

<file path=ppt/media/image35.jpg>
</file>

<file path=ppt/media/image36.jp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50876-3A6C-4BCA-B979-EDD70535985F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1BFB9-4471-40BD-A92D-D38F294AF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7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33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22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34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53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016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16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22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72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17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37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96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450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270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67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82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726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47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549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569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427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815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709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561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96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572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554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7913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536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279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136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917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036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5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072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998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2211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936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74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699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568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2764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9863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9778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93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0301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6408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5492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476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2080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693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545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2279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5241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426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49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2455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8024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3440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7922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8526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8107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8075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62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8191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805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70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708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346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960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99666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37833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322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2162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2108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4206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0693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63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81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1BFB9-4471-40BD-A92D-D38F294AF8B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62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87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7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2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31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9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13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9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7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4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57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34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72AB0-06D5-4361-97E0-5486A3B725F1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A13A0-2722-4E3B-9120-FA5D70CCB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1.bin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0.png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009830" y="1507026"/>
            <a:ext cx="712434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Введение в F# на примере разработки </a:t>
            </a:r>
            <a:r>
              <a:rPr lang="ru-RU" sz="4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телеграм</a:t>
            </a:r>
            <a:r>
              <a:rPr lang="ru-RU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бота</a:t>
            </a:r>
            <a:endParaRPr lang="en-US" sz="4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08461" y="5432587"/>
            <a:ext cx="27547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Николай Матюшин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336" y="5445206"/>
            <a:ext cx="3648075" cy="48641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73" y="4655162"/>
            <a:ext cx="1669805" cy="55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3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687" y="2743200"/>
            <a:ext cx="500062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6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29866" y="3959277"/>
            <a:ext cx="77807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93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10817" y="4408021"/>
            <a:ext cx="12180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73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</p:spTree>
    <p:extLst>
      <p:ext uri="{BB962C8B-B14F-4D97-AF65-F5344CB8AC3E}">
        <p14:creationId xmlns:p14="http://schemas.microsoft.com/office/powerpoint/2010/main" val="363001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2191942" y="3598396"/>
            <a:ext cx="30468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33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7115175" y="3607921"/>
            <a:ext cx="3238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2124075" y="4471995"/>
            <a:ext cx="3238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41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019426" y="4005270"/>
            <a:ext cx="372427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07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933825" y="4005270"/>
            <a:ext cx="13716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48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4656" y="2740752"/>
            <a:ext cx="65546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5438775" y="4005270"/>
            <a:ext cx="13716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16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95420" y="2740752"/>
            <a:ext cx="7296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processCommands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cmdScan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"/meow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%s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]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</a:p>
        </p:txBody>
      </p:sp>
    </p:spTree>
    <p:extLst>
      <p:ext uri="{BB962C8B-B14F-4D97-AF65-F5344CB8AC3E}">
        <p14:creationId xmlns:p14="http://schemas.microsoft.com/office/powerpoint/2010/main" val="161161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31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133" y="1779456"/>
            <a:ext cx="3495734" cy="349573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824133" y="5674283"/>
            <a:ext cx="349573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150" dirty="0"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US" sz="315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MeowCatsBot</a:t>
            </a:r>
            <a:endParaRPr lang="en-US" sz="31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89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593" y="2968496"/>
            <a:ext cx="4622816" cy="13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1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754" y="701597"/>
            <a:ext cx="5248491" cy="563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8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810" y="1097756"/>
            <a:ext cx="5718380" cy="402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2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037" y="428628"/>
            <a:ext cx="5989926" cy="600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9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78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61975" y="2814645"/>
            <a:ext cx="7810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18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66776" y="3405195"/>
            <a:ext cx="505777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19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04876" y="3748095"/>
            <a:ext cx="640079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12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04317" y="540000"/>
            <a:ext cx="23353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Мяу бот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6696" y="2154615"/>
            <a:ext cx="88106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onMeow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maybe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let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Uri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json.File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FileToSend.Url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sendPhoto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message.Chat.Id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 </a:t>
            </a:r>
            <a:r>
              <a:rPr lang="en-US" sz="2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execute context</a:t>
            </a:r>
          </a:p>
          <a:p>
            <a:r>
              <a:rPr lang="en-US" sz="20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r>
              <a:rPr lang="en-US" sz="2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ignore</a:t>
            </a:r>
            <a:endParaRPr lang="en-US" sz="20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866776" y="4348170"/>
            <a:ext cx="796289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9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69967" y="540000"/>
            <a:ext cx="200407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Docker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328743" y="2117505"/>
            <a:ext cx="648652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microsoft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/dotnet:2.1-sdk </a:t>
            </a: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build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. ./app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WORKDIR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/app/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RUN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dotnet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publish -c Release -o output</a:t>
            </a:r>
          </a:p>
          <a:p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microsoft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/dotnet:2.1-runtime </a:t>
            </a:r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runtime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--from=build /app/output .</a:t>
            </a:r>
          </a:p>
          <a:p>
            <a:r>
              <a:rPr lang="en-US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ENTRYPOINT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dotnet</a:t>
            </a:r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ItMeetupCats.dll $BOT_TOKEN</a:t>
            </a:r>
          </a:p>
          <a:p>
            <a: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en-US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327" y="4747958"/>
            <a:ext cx="2638425" cy="148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9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57280" y="3309448"/>
            <a:ext cx="702944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CatsApi.Load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7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r="24060"/>
          <a:stretch/>
        </p:blipFill>
        <p:spPr>
          <a:xfrm>
            <a:off x="349672" y="2645319"/>
            <a:ext cx="1654380" cy="233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387815" y="3271772"/>
            <a:ext cx="43683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"</a:t>
            </a:r>
            <a:r>
              <a:rPr lang="en-US" sz="2400" err="1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</a:t>
            </a:r>
            <a:r>
              <a:rPr lang="en-US" sz="2400" smtClean="0">
                <a:solidFill>
                  <a:srgbClr val="0451A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40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"cat.jpg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0037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29851" y="2641321"/>
            <a:ext cx="76843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"http://aws.random.cat/meow"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JsonProvider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&lt;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ApiUrl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50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571634" y="3296485"/>
            <a:ext cx="60007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CatsApi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File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string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37579" y="2338643"/>
            <a:ext cx="806886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type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SqlDataProvider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&lt;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Common.DatabaseProviderTypes.SQLITE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connectionString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ResolutionPath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resolutionPath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CaseSensitivityChange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Common.CaseSensitivityChange.ORIGINAL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</a:p>
          <a:p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ctx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sql.GetDataContext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6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84066" y="2416643"/>
            <a:ext cx="697587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example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query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for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order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in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ctx.Main.Orders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do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where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order.Freight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&gt;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sortBy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order.ShipPostalCode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skip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take </a:t>
            </a:r>
            <a:r>
              <a:rPr lang="en-US" sz="21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  select 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1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order</a:t>
            </a:r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1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}</a:t>
            </a:r>
            <a:endParaRPr lang="en-US" sz="21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04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10062" y="540000"/>
            <a:ext cx="5323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Провайдеры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16" y="2478783"/>
            <a:ext cx="2657575" cy="26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7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28" t="37891"/>
          <a:stretch/>
        </p:blipFill>
        <p:spPr>
          <a:xfrm>
            <a:off x="2891433" y="2578896"/>
            <a:ext cx="3361134" cy="25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3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649" y="3068243"/>
            <a:ext cx="3364706" cy="92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1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338" y="2743200"/>
            <a:ext cx="379333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0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72" y="2818213"/>
            <a:ext cx="3700463" cy="122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r="24060"/>
          <a:stretch/>
        </p:blipFill>
        <p:spPr>
          <a:xfrm>
            <a:off x="349672" y="2645319"/>
            <a:ext cx="1654380" cy="233666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305828" y="3212272"/>
            <a:ext cx="8515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+</a:t>
            </a:r>
            <a:endParaRPr lang="en-US" sz="8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78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175" y="2318149"/>
            <a:ext cx="6343650" cy="257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59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779150" y="540000"/>
            <a:ext cx="3585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Вывод типов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933" y="2168130"/>
            <a:ext cx="3386138" cy="346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7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37627" y="540000"/>
            <a:ext cx="46687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Порядок файлов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725" y="2275288"/>
            <a:ext cx="4650581" cy="327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0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37627" y="540000"/>
            <a:ext cx="46687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Порядок файлов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578" y="1433124"/>
            <a:ext cx="3402876" cy="54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2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977932" y="540000"/>
            <a:ext cx="11881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DSL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5" y="2000250"/>
            <a:ext cx="6477000" cy="364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1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977932" y="540000"/>
            <a:ext cx="11881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DSL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76224" y="2551837"/>
            <a:ext cx="84105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example </a:t>
            </a:r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8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trade </a:t>
            </a:r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8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8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buy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100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"IBM"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Shares At Max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45</a:t>
            </a:r>
            <a:endParaRPr lang="en-US" sz="28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8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sell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40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"Sun"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Shares At Min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24</a:t>
            </a:r>
            <a:endParaRPr lang="en-US" sz="28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8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buy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25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"CISCO"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Shares At Max </a:t>
            </a:r>
            <a:r>
              <a:rPr lang="en-US" sz="28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56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  <a:p>
            <a:r>
              <a:rPr lang="en-US" sz="28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endParaRPr lang="en-US" sz="28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94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87" y="159518"/>
            <a:ext cx="7754225" cy="655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1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810066" y="540000"/>
            <a:ext cx="15238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Fable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55"/>
          <a:stretch/>
        </p:blipFill>
        <p:spPr>
          <a:xfrm>
            <a:off x="1757434" y="2219325"/>
            <a:ext cx="5629131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327916" y="540000"/>
            <a:ext cx="24881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Akka.Net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199" y="1999141"/>
            <a:ext cx="5225601" cy="334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1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638098" y="540000"/>
            <a:ext cx="18678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Hopac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25" y="2095500"/>
            <a:ext cx="600075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0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r="24060"/>
          <a:stretch/>
        </p:blipFill>
        <p:spPr>
          <a:xfrm>
            <a:off x="349672" y="2645319"/>
            <a:ext cx="1654380" cy="233666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305828" y="3212272"/>
            <a:ext cx="8515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+</a:t>
            </a:r>
            <a:endParaRPr lang="en-US" sz="8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830844"/>
              </p:ext>
            </p:extLst>
          </p:nvPr>
        </p:nvGraphicFramePr>
        <p:xfrm>
          <a:off x="3459119" y="2418736"/>
          <a:ext cx="1460939" cy="2910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r:id="rId4" imgW="6120360" imgH="12190320" progId="">
                  <p:embed/>
                </p:oleObj>
              </mc:Choice>
              <mc:Fallback>
                <p:oleObj r:id="rId4" imgW="6120360" imgH="12190320" progId="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59119" y="2418736"/>
                        <a:ext cx="1460939" cy="2910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445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28949" y="300275"/>
            <a:ext cx="37016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fsharp_chat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28949" y="6087130"/>
            <a:ext cx="62192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</a:t>
            </a:r>
            <a:r>
              <a:rPr lang="en-US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github.com/Dolfik1/Presentations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13" y="1582039"/>
            <a:ext cx="3768574" cy="376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0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r="24060"/>
          <a:stretch/>
        </p:blipFill>
        <p:spPr>
          <a:xfrm>
            <a:off x="349672" y="2645319"/>
            <a:ext cx="1654380" cy="233666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305828" y="3212272"/>
            <a:ext cx="8515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+</a:t>
            </a:r>
            <a:endParaRPr lang="en-US" sz="8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830844"/>
              </p:ext>
            </p:extLst>
          </p:nvPr>
        </p:nvGraphicFramePr>
        <p:xfrm>
          <a:off x="3459119" y="2418736"/>
          <a:ext cx="1460939" cy="2910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r:id="rId4" imgW="6120360" imgH="12190320" progId="">
                  <p:embed/>
                </p:oleObj>
              </mc:Choice>
              <mc:Fallback>
                <p:oleObj r:id="rId4" imgW="6120360" imgH="12190320" progId="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59119" y="2418736"/>
                        <a:ext cx="1460939" cy="2910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4910230" y="3212272"/>
            <a:ext cx="8515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=</a:t>
            </a:r>
            <a:endParaRPr lang="en-US" sz="8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827" y="3444747"/>
            <a:ext cx="2891911" cy="85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16" y="2467728"/>
            <a:ext cx="3048368" cy="3048368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</p:spTree>
    <p:extLst>
      <p:ext uri="{BB962C8B-B14F-4D97-AF65-F5344CB8AC3E}">
        <p14:creationId xmlns:p14="http://schemas.microsoft.com/office/powerpoint/2010/main" val="37892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901521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204" y="1644016"/>
            <a:ext cx="5983591" cy="463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5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247508" y="540000"/>
            <a:ext cx="26489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.Net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Core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3" t="17464" r="15901"/>
          <a:stretch/>
        </p:blipFill>
        <p:spPr>
          <a:xfrm>
            <a:off x="1759216" y="1971678"/>
            <a:ext cx="5625577" cy="37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1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4" y="1971361"/>
            <a:ext cx="9047771" cy="40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0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3"/>
          <a:stretch/>
        </p:blipFill>
        <p:spPr>
          <a:xfrm>
            <a:off x="3051626" y="1901078"/>
            <a:ext cx="3040747" cy="432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</p:spTree>
    <p:extLst>
      <p:ext uri="{BB962C8B-B14F-4D97-AF65-F5344CB8AC3E}">
        <p14:creationId xmlns:p14="http://schemas.microsoft.com/office/powerpoint/2010/main" val="7565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716066" y="2864013"/>
            <a:ext cx="7989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04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5715000" y="2914761"/>
            <a:ext cx="647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75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6610350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68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7172325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1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7093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26843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fn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 b </a:t>
            </a:r>
            <a:r>
              <a:rPr lang="en-US" sz="36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8258175" y="2914761"/>
            <a:ext cx="266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89681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65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289681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572010" y="2883983"/>
            <a:ext cx="41344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PI </a:t>
            </a:r>
            <a:r>
              <a:rPr lang="en-US" sz="32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2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3.1415…</a:t>
            </a:r>
            <a:endParaRPr lang="en-US" sz="32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330103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  <a:endParaRPr lang="en-US" sz="40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Выражения</a:t>
            </a:r>
          </a:p>
        </p:txBody>
      </p:sp>
    </p:spTree>
    <p:extLst>
      <p:ext uri="{BB962C8B-B14F-4D97-AF65-F5344CB8AC3E}">
        <p14:creationId xmlns:p14="http://schemas.microsoft.com/office/powerpoint/2010/main" val="200788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347505" y="540000"/>
            <a:ext cx="64490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Краткое введение в 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99805" y="2206875"/>
            <a:ext cx="330103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Значения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Выражения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572000" y="3499536"/>
            <a:ext cx="15712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</a:t>
            </a:r>
            <a:r>
              <a:rPr lang="en-US" sz="36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6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6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b</a:t>
            </a:r>
            <a:endParaRPr lang="en-US" sz="36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73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691" y="1494822"/>
            <a:ext cx="4582617" cy="508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0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7" y="540000"/>
            <a:ext cx="37796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512" y="2000249"/>
            <a:ext cx="3990976" cy="399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8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598" y="1671638"/>
            <a:ext cx="2720804" cy="482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3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943" y="1685241"/>
            <a:ext cx="3496131" cy="451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6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2198" y="540000"/>
            <a:ext cx="3779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Bots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76" y="2609565"/>
            <a:ext cx="2857500" cy="21717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865" y="2609565"/>
            <a:ext cx="2857500" cy="219456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254" y="2609565"/>
            <a:ext cx="2808233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1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98760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</p:spTree>
    <p:extLst>
      <p:ext uri="{BB962C8B-B14F-4D97-AF65-F5344CB8AC3E}">
        <p14:creationId xmlns:p14="http://schemas.microsoft.com/office/powerpoint/2010/main" val="79529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6929" y="44362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Прямоугольник 16"/>
          <p:cNvSpPr/>
          <p:nvPr/>
        </p:nvSpPr>
        <p:spPr>
          <a:xfrm>
            <a:off x="6759833" y="4753027"/>
            <a:ext cx="9044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  <p:cxnSp>
        <p:nvCxnSpPr>
          <p:cNvPr id="33" name="Прямая со стрелкой 32"/>
          <p:cNvCxnSpPr/>
          <p:nvPr/>
        </p:nvCxnSpPr>
        <p:spPr>
          <a:xfrm>
            <a:off x="7641365" y="3771903"/>
            <a:ext cx="0" cy="664369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6955565" y="3771901"/>
            <a:ext cx="0" cy="664368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34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5457" y="540000"/>
            <a:ext cx="45731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 Bot API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06862" y="2607470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1180810" y="2924227"/>
            <a:ext cx="15023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Bot App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76217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6286929" y="26074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Прямоугольник 13"/>
          <p:cNvSpPr/>
          <p:nvPr/>
        </p:nvSpPr>
        <p:spPr>
          <a:xfrm>
            <a:off x="6394125" y="2924227"/>
            <a:ext cx="16358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Telegram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6656282" y="2067438"/>
            <a:ext cx="11115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Server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6929" y="4436272"/>
            <a:ext cx="1850231" cy="116443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Прямоугольник 16"/>
          <p:cNvSpPr/>
          <p:nvPr/>
        </p:nvSpPr>
        <p:spPr>
          <a:xfrm>
            <a:off x="6759833" y="4753027"/>
            <a:ext cx="9044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</a:t>
            </a:r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2881315" y="2924227"/>
            <a:ext cx="338375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 flipH="1">
            <a:off x="2881315" y="3455141"/>
            <a:ext cx="3383756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Прямоугольник 27"/>
          <p:cNvSpPr/>
          <p:nvPr/>
        </p:nvSpPr>
        <p:spPr>
          <a:xfrm>
            <a:off x="3404856" y="2411261"/>
            <a:ext cx="233429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GET/POST Request</a:t>
            </a:r>
          </a:p>
        </p:txBody>
      </p:sp>
      <p:sp>
        <p:nvSpPr>
          <p:cNvPr id="29" name="Прямоугольник 28"/>
          <p:cNvSpPr/>
          <p:nvPr/>
        </p:nvSpPr>
        <p:spPr>
          <a:xfrm>
            <a:off x="3941860" y="3513920"/>
            <a:ext cx="1260281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Response</a:t>
            </a:r>
          </a:p>
        </p:txBody>
      </p:sp>
      <p:cxnSp>
        <p:nvCxnSpPr>
          <p:cNvPr id="33" name="Прямая со стрелкой 32"/>
          <p:cNvCxnSpPr/>
          <p:nvPr/>
        </p:nvCxnSpPr>
        <p:spPr>
          <a:xfrm>
            <a:off x="7641365" y="3771903"/>
            <a:ext cx="0" cy="664369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6955565" y="3771901"/>
            <a:ext cx="0" cy="664368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1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75000" y="540000"/>
            <a:ext cx="45940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API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13" y="1909953"/>
            <a:ext cx="7976373" cy="419557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3219449"/>
            <a:ext cx="609601" cy="6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0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801590" y="540000"/>
            <a:ext cx="354084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.Net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</a:t>
            </a:r>
          </a:p>
          <a:p>
            <a:pPr algn="ctr"/>
            <a:r>
              <a:rPr lang="ru-RU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32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Telegram.Bot</a:t>
            </a:r>
            <a:r>
              <a:rPr lang="en-US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651" y="2687131"/>
            <a:ext cx="2846717" cy="284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22931" y="540000"/>
            <a:ext cx="20981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Зачем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962" y="1513872"/>
            <a:ext cx="4918075" cy="491807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213168" y="2425950"/>
            <a:ext cx="1537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ООП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523561" y="4902450"/>
            <a:ext cx="10342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ФП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44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153994" y="540000"/>
            <a:ext cx="28360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Funogram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72" y="2396490"/>
            <a:ext cx="4523874" cy="3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7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941" y="2889716"/>
            <a:ext cx="1150144" cy="155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85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372791" y="3292527"/>
            <a:ext cx="20466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6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3554017" y="3311577"/>
            <a:ext cx="11418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2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4897042" y="3302052"/>
            <a:ext cx="25134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411791" y="3635427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78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957356" y="540000"/>
            <a:ext cx="52293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411791" y="3635427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1411791" y="4035892"/>
            <a:ext cx="407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6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219675" y="3461953"/>
            <a:ext cx="47436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(|&gt;)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f x </a:t>
            </a:r>
            <a:r>
              <a:rPr lang="da-DK" sz="36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da-DK" sz="3600" dirty="0">
                <a:solidFill>
                  <a:srgbClr val="000000"/>
                </a:solidFill>
                <a:latin typeface="Consolas" panose="020B0609020204030204" pitchFamily="49" charset="0"/>
              </a:rPr>
              <a:t> x f</a:t>
            </a:r>
          </a:p>
        </p:txBody>
      </p:sp>
    </p:spTree>
    <p:extLst>
      <p:ext uri="{BB962C8B-B14F-4D97-AF65-F5344CB8AC3E}">
        <p14:creationId xmlns:p14="http://schemas.microsoft.com/office/powerpoint/2010/main" val="31326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79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24022" r="17292" b="25312"/>
          <a:stretch/>
        </p:blipFill>
        <p:spPr>
          <a:xfrm>
            <a:off x="2054144" y="2752726"/>
            <a:ext cx="5318206" cy="23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4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630866" y="3168702"/>
            <a:ext cx="43032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02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630866" y="3616865"/>
            <a:ext cx="15885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70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133850" y="3617353"/>
            <a:ext cx="243727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69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</a:t>
            </a:r>
            <a:r>
              <a:rPr lang="en-US" sz="30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1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endParaRPr lang="en-US" sz="30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 rot="16200000">
            <a:off x="2136442" y="2908752"/>
            <a:ext cx="559769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350" dirty="0">
                <a:latin typeface="Segoe UI Light" panose="020B0502040204020203" pitchFamily="34" charset="0"/>
                <a:cs typeface="Segoe UI Light" panose="020B0502040204020203" pitchFamily="34" charset="0"/>
              </a:rPr>
              <a:t>{</a:t>
            </a:r>
          </a:p>
        </p:txBody>
      </p:sp>
      <p:sp>
        <p:nvSpPr>
          <p:cNvPr id="5" name="Прямоугольник 4"/>
          <p:cNvSpPr/>
          <p:nvPr/>
        </p:nvSpPr>
        <p:spPr>
          <a:xfrm rot="16200000">
            <a:off x="6772759" y="2908752"/>
            <a:ext cx="559769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350" dirty="0">
                <a:latin typeface="Segoe UI Light" panose="020B0502040204020203" pitchFamily="34" charset="0"/>
                <a:cs typeface="Segoe UI Light" panose="020B0502040204020203" pitchFamily="34" charset="0"/>
              </a:rPr>
              <a:t>{</a:t>
            </a:r>
          </a:p>
        </p:txBody>
      </p:sp>
      <p:sp>
        <p:nvSpPr>
          <p:cNvPr id="6" name="Полилиния 5"/>
          <p:cNvSpPr/>
          <p:nvPr/>
        </p:nvSpPr>
        <p:spPr>
          <a:xfrm>
            <a:off x="2533650" y="3844811"/>
            <a:ext cx="4667250" cy="1008588"/>
          </a:xfrm>
          <a:custGeom>
            <a:avLst/>
            <a:gdLst>
              <a:gd name="connsiteX0" fmla="*/ 0 w 6131005"/>
              <a:gd name="connsiteY0" fmla="*/ 113965 h 1434771"/>
              <a:gd name="connsiteX1" fmla="*/ 3033486 w 6131005"/>
              <a:gd name="connsiteY1" fmla="*/ 1434765 h 1434771"/>
              <a:gd name="connsiteX2" fmla="*/ 5921828 w 6131005"/>
              <a:gd name="connsiteY2" fmla="*/ 99451 h 1434771"/>
              <a:gd name="connsiteX3" fmla="*/ 5907314 w 6131005"/>
              <a:gd name="connsiteY3" fmla="*/ 99451 h 1434771"/>
              <a:gd name="connsiteX0" fmla="*/ 0 w 6507389"/>
              <a:gd name="connsiteY0" fmla="*/ 103947 h 1424753"/>
              <a:gd name="connsiteX1" fmla="*/ 3033486 w 6507389"/>
              <a:gd name="connsiteY1" fmla="*/ 1424747 h 1424753"/>
              <a:gd name="connsiteX2" fmla="*/ 5921828 w 6507389"/>
              <a:gd name="connsiteY2" fmla="*/ 89433 h 1424753"/>
              <a:gd name="connsiteX3" fmla="*/ 6507389 w 6507389"/>
              <a:gd name="connsiteY3" fmla="*/ 121183 h 1424753"/>
              <a:gd name="connsiteX0" fmla="*/ 0 w 5921828"/>
              <a:gd name="connsiteY0" fmla="*/ 14514 h 1335320"/>
              <a:gd name="connsiteX1" fmla="*/ 3033486 w 5921828"/>
              <a:gd name="connsiteY1" fmla="*/ 1335314 h 1335320"/>
              <a:gd name="connsiteX2" fmla="*/ 5921828 w 5921828"/>
              <a:gd name="connsiteY2" fmla="*/ 0 h 1335320"/>
              <a:gd name="connsiteX0" fmla="*/ 0 w 5925003"/>
              <a:gd name="connsiteY0" fmla="*/ 24039 h 1344857"/>
              <a:gd name="connsiteX1" fmla="*/ 3033486 w 5925003"/>
              <a:gd name="connsiteY1" fmla="*/ 1344839 h 1344857"/>
              <a:gd name="connsiteX2" fmla="*/ 5925003 w 5925003"/>
              <a:gd name="connsiteY2" fmla="*/ 0 h 1344857"/>
              <a:gd name="connsiteX0" fmla="*/ 0 w 5925003"/>
              <a:gd name="connsiteY0" fmla="*/ 24039 h 1344857"/>
              <a:gd name="connsiteX1" fmla="*/ 3033486 w 5925003"/>
              <a:gd name="connsiteY1" fmla="*/ 1344839 h 1344857"/>
              <a:gd name="connsiteX2" fmla="*/ 5925003 w 5925003"/>
              <a:gd name="connsiteY2" fmla="*/ 0 h 1344857"/>
              <a:gd name="connsiteX0" fmla="*/ 0 w 5909128"/>
              <a:gd name="connsiteY0" fmla="*/ 14514 h 1335320"/>
              <a:gd name="connsiteX1" fmla="*/ 303348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20"/>
              <a:gd name="connsiteX1" fmla="*/ 303348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20"/>
              <a:gd name="connsiteX1" fmla="*/ 3001736 w 5909128"/>
              <a:gd name="connsiteY1" fmla="*/ 1335314 h 1335320"/>
              <a:gd name="connsiteX2" fmla="*/ 5909128 w 5909128"/>
              <a:gd name="connsiteY2" fmla="*/ 0 h 1335320"/>
              <a:gd name="connsiteX0" fmla="*/ 0 w 5909128"/>
              <a:gd name="connsiteY0" fmla="*/ 14514 h 1335314"/>
              <a:gd name="connsiteX1" fmla="*/ 3001736 w 5909128"/>
              <a:gd name="connsiteY1" fmla="*/ 1335314 h 1335314"/>
              <a:gd name="connsiteX2" fmla="*/ 5909128 w 5909128"/>
              <a:gd name="connsiteY2" fmla="*/ 0 h 1335314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2231"/>
              <a:gd name="connsiteX1" fmla="*/ 3016024 w 5923416"/>
              <a:gd name="connsiteY1" fmla="*/ 1342231 h 1342231"/>
              <a:gd name="connsiteX2" fmla="*/ 5923416 w 5923416"/>
              <a:gd name="connsiteY2" fmla="*/ 6917 h 1342231"/>
              <a:gd name="connsiteX0" fmla="*/ 0 w 5923416"/>
              <a:gd name="connsiteY0" fmla="*/ 0 h 1344093"/>
              <a:gd name="connsiteX1" fmla="*/ 3016024 w 5923416"/>
              <a:gd name="connsiteY1" fmla="*/ 1342231 h 1344093"/>
              <a:gd name="connsiteX2" fmla="*/ 5923416 w 5923416"/>
              <a:gd name="connsiteY2" fmla="*/ 6917 h 1344093"/>
              <a:gd name="connsiteX0" fmla="*/ 0 w 5923416"/>
              <a:gd name="connsiteY0" fmla="*/ 0 h 1344093"/>
              <a:gd name="connsiteX1" fmla="*/ 3016024 w 5923416"/>
              <a:gd name="connsiteY1" fmla="*/ 1342231 h 1344093"/>
              <a:gd name="connsiteX2" fmla="*/ 5923416 w 5923416"/>
              <a:gd name="connsiteY2" fmla="*/ 6917 h 1344093"/>
              <a:gd name="connsiteX0" fmla="*/ 0 w 5923416"/>
              <a:gd name="connsiteY0" fmla="*/ 0 h 1344452"/>
              <a:gd name="connsiteX1" fmla="*/ 3016024 w 5923416"/>
              <a:gd name="connsiteY1" fmla="*/ 1342231 h 1344452"/>
              <a:gd name="connsiteX2" fmla="*/ 5923416 w 5923416"/>
              <a:gd name="connsiteY2" fmla="*/ 6917 h 1344452"/>
              <a:gd name="connsiteX0" fmla="*/ 0 w 5923416"/>
              <a:gd name="connsiteY0" fmla="*/ 0 h 1344452"/>
              <a:gd name="connsiteX1" fmla="*/ 3016024 w 5923416"/>
              <a:gd name="connsiteY1" fmla="*/ 1342231 h 1344452"/>
              <a:gd name="connsiteX2" fmla="*/ 5923416 w 5923416"/>
              <a:gd name="connsiteY2" fmla="*/ 6917 h 1344452"/>
              <a:gd name="connsiteX0" fmla="*/ 0 w 5923416"/>
              <a:gd name="connsiteY0" fmla="*/ 0 h 1344784"/>
              <a:gd name="connsiteX1" fmla="*/ 3016024 w 5923416"/>
              <a:gd name="connsiteY1" fmla="*/ 1342231 h 1344784"/>
              <a:gd name="connsiteX2" fmla="*/ 5923416 w 5923416"/>
              <a:gd name="connsiteY2" fmla="*/ 6917 h 1344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23416" h="1344784">
                <a:moveTo>
                  <a:pt x="0" y="0"/>
                </a:moveTo>
                <a:cubicBezTo>
                  <a:pt x="577170" y="645735"/>
                  <a:pt x="815938" y="1290278"/>
                  <a:pt x="3016024" y="1342231"/>
                </a:cubicBezTo>
                <a:cubicBezTo>
                  <a:pt x="5216110" y="1394184"/>
                  <a:pt x="5449207" y="643278"/>
                  <a:pt x="5923416" y="6917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31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509801" y="2651950"/>
            <a:ext cx="61244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add x y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x 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y</a:t>
            </a:r>
          </a:p>
          <a:p>
            <a:r>
              <a:rPr lang="en-US" sz="3000" dirty="0" err="1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30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30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</a:t>
            </a:r>
            <a:r>
              <a:rPr lang="en-US" sz="3000" dirty="0" err="1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3000" dirty="0" smtClean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</a:t>
            </a:r>
            <a:r>
              <a:rPr lang="en-US" sz="3000" dirty="0" smtClean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add </a:t>
            </a:r>
            <a:r>
              <a:rPr lang="en-US" sz="30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30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0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sz="3000" dirty="0" smtClean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30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572914" y="540000"/>
            <a:ext cx="39982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 </a:t>
            </a:r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оператор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95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7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1383216" y="3292527"/>
            <a:ext cx="19886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37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439676" y="5329363"/>
            <a:ext cx="2221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942608" y="3673527"/>
            <a:ext cx="201979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71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90646" y="2880821"/>
            <a:ext cx="65627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chatId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"Hello, world"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context</a:t>
            </a: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processResponse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1" y="5077894"/>
            <a:ext cx="3241359" cy="10261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91" y="5077894"/>
            <a:ext cx="3241359" cy="102615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91" y="5077894"/>
            <a:ext cx="3241359" cy="102615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924" y="5329363"/>
            <a:ext cx="2625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sendMessage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439676" y="5329363"/>
            <a:ext cx="2221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api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6203248" y="5315841"/>
            <a:ext cx="25597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942608" y="4058977"/>
            <a:ext cx="27627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1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2626995"/>
            <a:ext cx="5848350" cy="240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38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30716" y="2435277"/>
            <a:ext cx="40079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42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30716" y="2797227"/>
            <a:ext cx="34554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42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49766" y="3197277"/>
            <a:ext cx="79893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94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449766" y="3921177"/>
            <a:ext cx="21219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56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314450" y="4654602"/>
            <a:ext cx="16764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3211119" y="4654602"/>
            <a:ext cx="19514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71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3163494" y="5035602"/>
            <a:ext cx="16371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9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350092" y="540000"/>
            <a:ext cx="4443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9562" y="2035939"/>
            <a:ext cx="8524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greater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(&gt;)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less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swap 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(&lt;)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numbers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14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filtered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numbers 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greater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Seq.where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less </a:t>
            </a:r>
            <a:r>
              <a:rPr lang="en-US" sz="2400" dirty="0" smtClean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11</a:t>
            </a:r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|&gt;</a:t>
            </a:r>
            <a:r>
              <a:rPr lang="en-US" sz="2400" dirty="0" smtClean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Seq.sort</a:t>
            </a:r>
            <a:endParaRPr lang="en-US" sz="24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325169" y="5389543"/>
            <a:ext cx="14751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96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102078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" t="1930" r="1120" b="2299"/>
          <a:stretch/>
        </p:blipFill>
        <p:spPr>
          <a:xfrm>
            <a:off x="1295400" y="1733550"/>
            <a:ext cx="657225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53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726862" y="540000"/>
            <a:ext cx="7690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Функциональное программирование</a:t>
            </a:r>
            <a:endParaRPr 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17" y="2305050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55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102078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8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102077" y="540000"/>
            <a:ext cx="49398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0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61634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bg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49760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5" name="Прямая со стрелкой 24"/>
          <p:cNvCxnSpPr/>
          <p:nvPr/>
        </p:nvCxnSpPr>
        <p:spPr>
          <a:xfrm>
            <a:off x="3133171" y="4285533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8800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232970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Прямоугольник 5"/>
          <p:cNvSpPr/>
          <p:nvPr/>
        </p:nvSpPr>
        <p:spPr>
          <a:xfrm>
            <a:off x="232970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1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207369" y="2223126"/>
            <a:ext cx="1606923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Прямоугольник 8"/>
          <p:cNvSpPr/>
          <p:nvPr/>
        </p:nvSpPr>
        <p:spPr>
          <a:xfrm>
            <a:off x="5207369" y="2354883"/>
            <a:ext cx="16069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Поток 2</a:t>
            </a: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07472" y="4245102"/>
            <a:ext cx="1755648" cy="175564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1949974" y="3669028"/>
            <a:ext cx="239328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logUpdate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814187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Прямоугольник 12"/>
          <p:cNvSpPr/>
          <p:nvPr/>
        </p:nvSpPr>
        <p:spPr>
          <a:xfrm>
            <a:off x="4814186" y="3669028"/>
            <a:ext cx="23932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processUpdate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3146618" y="2971387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1949976" y="4860693"/>
            <a:ext cx="5257499" cy="74826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Прямоугольник 20"/>
          <p:cNvSpPr/>
          <p:nvPr/>
        </p:nvSpPr>
        <p:spPr>
          <a:xfrm>
            <a:off x="2329711" y="4985955"/>
            <a:ext cx="463557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Объект </a:t>
            </a:r>
            <a:r>
              <a:rPr lang="en-US" sz="2700" dirty="0">
                <a:latin typeface="Segoe UI Light" panose="020B0502040204020203" pitchFamily="34" charset="0"/>
                <a:cs typeface="Segoe UI Light" panose="020B0502040204020203" pitchFamily="34" charset="0"/>
              </a:rPr>
              <a:t>update</a:t>
            </a:r>
            <a:endParaRPr lang="ru-RU" sz="2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5" name="Прямая со стрелкой 24"/>
          <p:cNvCxnSpPr/>
          <p:nvPr/>
        </p:nvCxnSpPr>
        <p:spPr>
          <a:xfrm>
            <a:off x="3133171" y="4285533"/>
            <a:ext cx="0" cy="5658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7" idx="2"/>
            <a:endCxn id="12" idx="0"/>
          </p:cNvCxnSpPr>
          <p:nvPr/>
        </p:nvCxnSpPr>
        <p:spPr>
          <a:xfrm>
            <a:off x="6010829" y="2971385"/>
            <a:ext cx="0" cy="5751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2102077" y="540000"/>
            <a:ext cx="4939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Иммутабельность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1949976" y="3546548"/>
            <a:ext cx="2393288" cy="748262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95639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339954" y="540000"/>
            <a:ext cx="24641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Null Safe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r="2935"/>
          <a:stretch/>
        </p:blipFill>
        <p:spPr>
          <a:xfrm>
            <a:off x="50006" y="2889646"/>
            <a:ext cx="9029700" cy="191095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/>
        </p:nvCxnSpPr>
        <p:spPr>
          <a:xfrm>
            <a:off x="3830244" y="3283002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3830244" y="3690196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3830244" y="4340277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3830244" y="4790333"/>
            <a:ext cx="66794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72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88"/>
          <a:stretch/>
        </p:blipFill>
        <p:spPr>
          <a:xfrm>
            <a:off x="1874761" y="1724335"/>
            <a:ext cx="1716167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41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045"/>
          <a:stretch/>
        </p:blipFill>
        <p:spPr>
          <a:xfrm>
            <a:off x="1874761" y="1724335"/>
            <a:ext cx="1678067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79890" y="3245597"/>
            <a:ext cx="10727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None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 b="47967"/>
          <a:stretch/>
        </p:blipFill>
        <p:spPr>
          <a:xfrm>
            <a:off x="3448050" y="1724337"/>
            <a:ext cx="4222260" cy="207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2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760" y="1724335"/>
            <a:ext cx="5795552" cy="399005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70768" y="4360022"/>
            <a:ext cx="130676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79890" y="3245597"/>
            <a:ext cx="10727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None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365463" y="5409114"/>
            <a:ext cx="110158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Some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21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682" y="4745080"/>
            <a:ext cx="934112" cy="93411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284268" y="540000"/>
            <a:ext cx="65726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Функциональные языки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54" y="2275212"/>
            <a:ext cx="1103983" cy="77278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52" y="3557078"/>
            <a:ext cx="519585" cy="67892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10" y="4745079"/>
            <a:ext cx="904763" cy="90476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20" y="2023729"/>
            <a:ext cx="1381991" cy="138199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080" y="3557078"/>
            <a:ext cx="689265" cy="68926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715" y="2428971"/>
            <a:ext cx="671513" cy="5715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068" y="3638131"/>
            <a:ext cx="1223921" cy="51221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229" y="2515757"/>
            <a:ext cx="1407728" cy="39792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76" y="2428972"/>
            <a:ext cx="819359" cy="57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2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26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363144" y="3540177"/>
            <a:ext cx="10370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3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4"/>
            <a:ext cx="782955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73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1"/>
            <a:ext cx="78295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pattern</a:t>
            </a:r>
          </a:p>
        </p:txBody>
      </p:sp>
    </p:spTree>
    <p:extLst>
      <p:ext uri="{BB962C8B-B14F-4D97-AF65-F5344CB8AC3E}">
        <p14:creationId xmlns:p14="http://schemas.microsoft.com/office/powerpoint/2010/main" val="20275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57227" y="2948501"/>
            <a:ext cx="78295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expression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33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pattern 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result</a:t>
            </a:r>
            <a:r>
              <a:rPr lang="en-US" sz="33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</a:t>
            </a:r>
            <a:r>
              <a:rPr lang="en-US" sz="33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expression</a:t>
            </a:r>
          </a:p>
        </p:txBody>
      </p:sp>
    </p:spTree>
    <p:extLst>
      <p:ext uri="{BB962C8B-B14F-4D97-AF65-F5344CB8AC3E}">
        <p14:creationId xmlns:p14="http://schemas.microsoft.com/office/powerpoint/2010/main" val="112696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284262" y="540000"/>
            <a:ext cx="4575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825231" y="2771710"/>
            <a:ext cx="549354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 rec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factorial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_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*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factorial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 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</a:t>
            </a:r>
            <a:r>
              <a:rPr lang="pt-BR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pt-BR" sz="2400" dirty="0">
                <a:solidFill>
                  <a:srgbClr val="09885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pt-BR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pt-BR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30446" y="540000"/>
            <a:ext cx="3883114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50" dirty="0">
                <a:latin typeface="Segoe UI Light" panose="020B0502040204020203" pitchFamily="34" charset="0"/>
                <a:cs typeface="Segoe UI Light" panose="020B0502040204020203" pitchFamily="34" charset="0"/>
              </a:rPr>
              <a:t>Pattern Matching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273376" y="2863999"/>
            <a:ext cx="65972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object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? string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"object is string"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? </a:t>
            </a:r>
            <a:r>
              <a:rPr lang="en-US" sz="24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"object is integer"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_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4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"What is it?"</a:t>
            </a:r>
            <a:endParaRPr lang="en-US" sz="24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95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73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782244" y="3961658"/>
            <a:ext cx="8274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7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791894" y="3971183"/>
            <a:ext cx="6750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26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16" y="2467728"/>
            <a:ext cx="3048368" cy="3048368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01512" y="540000"/>
            <a:ext cx="33409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Почему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F#?</a:t>
            </a:r>
          </a:p>
        </p:txBody>
      </p:sp>
    </p:spTree>
    <p:extLst>
      <p:ext uri="{BB962C8B-B14F-4D97-AF65-F5344CB8AC3E}">
        <p14:creationId xmlns:p14="http://schemas.microsoft.com/office/powerpoint/2010/main" val="338492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3249219" y="3961658"/>
            <a:ext cx="376118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9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810819" y="4333133"/>
            <a:ext cx="7608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92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6723" y="2683602"/>
            <a:ext cx="861058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match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Some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msg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|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None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-&gt;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printf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"Update has no message."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2458644" y="4380758"/>
            <a:ext cx="43231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382194" y="4786010"/>
            <a:ext cx="17609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11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38163" y="3053060"/>
            <a:ext cx="806767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8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8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message</a:t>
            </a:r>
            <a:endParaRPr lang="en-US" sz="2800" b="0" dirty="0">
              <a:solidFill>
                <a:srgbClr val="000000"/>
              </a:solidFill>
              <a:effectLst/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6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06019" y="3361583"/>
            <a:ext cx="10465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9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82269" y="3742583"/>
            <a:ext cx="73223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40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963344" y="3733058"/>
            <a:ext cx="142755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36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002516" y="540000"/>
            <a:ext cx="31390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Тип </a:t>
            </a:r>
            <a:r>
              <a:rPr lang="en-US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Option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21498" y="2486280"/>
            <a:ext cx="8301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maybe {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/>
            </a:r>
            <a:b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let!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context.Update.Message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processMessage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message</a:t>
            </a: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925119" y="4199783"/>
            <a:ext cx="457080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2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054" y="2034112"/>
            <a:ext cx="4105936" cy="375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4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465306" y="540000"/>
            <a:ext cx="62134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800" dirty="0">
                <a:latin typeface="Segoe UI Light" panose="020B0502040204020203" pitchFamily="34" charset="0"/>
                <a:cs typeface="Segoe UI Light" panose="020B0502040204020203" pitchFamily="34" charset="0"/>
              </a:rPr>
              <a:t>Обёртка над обёрткой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2660" y="3092276"/>
            <a:ext cx="855345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startBot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700" dirty="0" err="1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defaultConfig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with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Token </a:t>
            </a:r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=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700" dirty="0">
                <a:solidFill>
                  <a:srgbClr val="A3151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"BOT_TOKEN"</a:t>
            </a:r>
            <a:endParaRPr lang="en-US" sz="2700" dirty="0">
              <a:solidFill>
                <a:srgbClr val="00000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en-US" sz="2700" dirty="0">
                <a:solidFill>
                  <a:srgbClr val="00000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update None</a:t>
            </a:r>
          </a:p>
        </p:txBody>
      </p:sp>
    </p:spTree>
    <p:extLst>
      <p:ext uri="{BB962C8B-B14F-4D97-AF65-F5344CB8AC3E}">
        <p14:creationId xmlns:p14="http://schemas.microsoft.com/office/powerpoint/2010/main" val="40341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21462</TotalTime>
  <Words>1758</Words>
  <Application>Microsoft Office PowerPoint</Application>
  <PresentationFormat>Экран (4:3)</PresentationFormat>
  <Paragraphs>589</Paragraphs>
  <Slides>140</Slides>
  <Notes>79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140</vt:i4>
      </vt:variant>
    </vt:vector>
  </HeadingPairs>
  <TitlesOfParts>
    <vt:vector size="147" baseType="lpstr">
      <vt:lpstr>Arial</vt:lpstr>
      <vt:lpstr>Calibri</vt:lpstr>
      <vt:lpstr>Calibri Light</vt:lpstr>
      <vt:lpstr>Consolas</vt:lpstr>
      <vt:lpstr>Fira Code</vt:lpstr>
      <vt:lpstr>Segoe UI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Windows User</cp:lastModifiedBy>
  <cp:revision>143</cp:revision>
  <dcterms:created xsi:type="dcterms:W3CDTF">2018-08-30T17:50:37Z</dcterms:created>
  <dcterms:modified xsi:type="dcterms:W3CDTF">2018-09-16T14:05:24Z</dcterms:modified>
</cp:coreProperties>
</file>